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8" r:id="rId12"/>
    <p:sldId id="269" r:id="rId13"/>
    <p:sldId id="267" r:id="rId14"/>
    <p:sldId id="26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D4E0D11-CC23-4FCB-9E20-ECF795BAC7CE}">
          <p14:sldIdLst>
            <p14:sldId id="262"/>
            <p14:sldId id="256"/>
            <p14:sldId id="257"/>
            <p14:sldId id="258"/>
            <p14:sldId id="259"/>
            <p14:sldId id="260"/>
            <p14:sldId id="263"/>
            <p14:sldId id="264"/>
            <p14:sldId id="265"/>
            <p14:sldId id="266"/>
            <p14:sldId id="268"/>
            <p14:sldId id="269"/>
            <p14:sldId id="267"/>
            <p14:sldId id="261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FF00"/>
    <a:srgbClr val="FF9933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2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4000"/>
                <a:satMod val="160000"/>
                <a:lumMod val="160000"/>
              </a:schemeClr>
            </a:gs>
            <a:gs pos="26000">
              <a:schemeClr val="accent2"/>
            </a:gs>
            <a:gs pos="100000">
              <a:schemeClr val="bg2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7DF64F-3896-450B-88C4-EAA1E930BB67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C9856F-51C1-4AE7-A49F-84E92F52A93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1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СОНУЕ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6"/>
            <a:ext cx="2088232" cy="218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60511" y="476672"/>
            <a:ext cx="7043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Тренажер з </a:t>
            </a:r>
            <a:r>
              <a:rPr lang="ru-RU" sz="5400" b="1" cap="none" spc="0" dirty="0" err="1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читання</a:t>
            </a:r>
            <a:endParaRPr lang="ru-RU" sz="54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07" y="2732494"/>
            <a:ext cx="5573962" cy="32932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err="1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Розробила</a:t>
            </a:r>
            <a:r>
              <a:rPr lang="ru-RU" sz="32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uk-UA" sz="3200" b="1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в</a:t>
            </a:r>
            <a:r>
              <a:rPr lang="uk-UA" sz="3200" b="1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читель початкових класів</a:t>
            </a:r>
          </a:p>
          <a:p>
            <a:pPr algn="ctr"/>
            <a:r>
              <a:rPr lang="uk-UA" sz="32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НВО №32</a:t>
            </a:r>
          </a:p>
          <a:p>
            <a:pPr algn="ctr"/>
            <a:r>
              <a:rPr lang="uk-UA" sz="3200" b="1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м</a:t>
            </a:r>
            <a:r>
              <a:rPr lang="uk-UA" sz="3200" b="1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. Кіровограда</a:t>
            </a:r>
          </a:p>
          <a:p>
            <a:pPr algn="ctr"/>
            <a:r>
              <a:rPr lang="uk-UA" sz="4000" b="1" cap="none" spc="0" dirty="0" smtClean="0">
                <a:ln w="571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Крамаренко </a:t>
            </a:r>
          </a:p>
          <a:p>
            <a:pPr algn="ctr"/>
            <a:r>
              <a:rPr lang="uk-UA" sz="4000" b="1" cap="none" spc="0" dirty="0" smtClean="0">
                <a:ln w="571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Оксана Олексіївна</a:t>
            </a:r>
            <a:endParaRPr lang="ru-RU" sz="4000" b="1" cap="none" spc="0" dirty="0">
              <a:ln w="57150">
                <a:solidFill>
                  <a:srgbClr val="C00000"/>
                </a:solidFill>
              </a:ln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79508" y="1532165"/>
            <a:ext cx="64059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57150">
                  <a:solidFill>
                    <a:schemeClr val="accent3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«</a:t>
            </a:r>
            <a:r>
              <a:rPr lang="ru-RU" sz="7200" b="1" cap="none" spc="0" dirty="0" err="1" smtClean="0">
                <a:ln w="57150">
                  <a:solidFill>
                    <a:schemeClr val="accent3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Весняний</a:t>
            </a:r>
            <a:r>
              <a:rPr lang="ru-RU" sz="7200" b="1" cap="none" spc="0" dirty="0" smtClean="0">
                <a:ln w="57150">
                  <a:solidFill>
                    <a:schemeClr val="accent3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 букет»</a:t>
            </a:r>
            <a:endParaRPr lang="ru-RU" sz="7200" b="1" cap="none" spc="0" dirty="0">
              <a:ln w="57150">
                <a:solidFill>
                  <a:schemeClr val="accent3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C:\Documents and Settings\Оксана Алексеевна\Рабочий стол\Новая папка\5cd6562ec7b7bd278145cea0a97ddeda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42473"/>
            <a:ext cx="4607019" cy="460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ваі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23" y="3717032"/>
            <a:ext cx="3673083" cy="284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300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Оксана Алексеевна\Рабочий стол\Новая папка (2)\blesk15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462"/>
            <a:ext cx="5328592" cy="674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ятно 1 6"/>
          <p:cNvSpPr/>
          <p:nvPr/>
        </p:nvSpPr>
        <p:spPr>
          <a:xfrm>
            <a:off x="3491881" y="1897629"/>
            <a:ext cx="2313954" cy="2251450"/>
          </a:xfrm>
          <a:prstGeom prst="irregularSeal1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Капля 7"/>
          <p:cNvSpPr/>
          <p:nvPr/>
        </p:nvSpPr>
        <p:spPr>
          <a:xfrm rot="18602046">
            <a:off x="2140581" y="3639464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апля 9"/>
          <p:cNvSpPr/>
          <p:nvPr/>
        </p:nvSpPr>
        <p:spPr>
          <a:xfrm rot="18602046">
            <a:off x="3345128" y="4745206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апля 10"/>
          <p:cNvSpPr/>
          <p:nvPr/>
        </p:nvSpPr>
        <p:spPr>
          <a:xfrm rot="18602046">
            <a:off x="5020902" y="451350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апля 11"/>
          <p:cNvSpPr/>
          <p:nvPr/>
        </p:nvSpPr>
        <p:spPr>
          <a:xfrm rot="18602046">
            <a:off x="3291878" y="269171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апля 12"/>
          <p:cNvSpPr/>
          <p:nvPr/>
        </p:nvSpPr>
        <p:spPr>
          <a:xfrm rot="18602046">
            <a:off x="1981199" y="1767292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апля 13"/>
          <p:cNvSpPr/>
          <p:nvPr/>
        </p:nvSpPr>
        <p:spPr>
          <a:xfrm rot="18602046">
            <a:off x="6001042" y="2037269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апля 14"/>
          <p:cNvSpPr/>
          <p:nvPr/>
        </p:nvSpPr>
        <p:spPr>
          <a:xfrm rot="18602046">
            <a:off x="5324523" y="4411789"/>
            <a:ext cx="1350508" cy="1425659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26117" y="2278856"/>
            <a:ext cx="86914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43144" y="1976959"/>
            <a:ext cx="12266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МЛ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14488" y="520335"/>
            <a:ext cx="1058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ПН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25514" y="581252"/>
            <a:ext cx="941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ВР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55960" y="2288433"/>
            <a:ext cx="1040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КД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447382" y="4662953"/>
            <a:ext cx="1104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ТЖ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31507" y="4866168"/>
            <a:ext cx="941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РВ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63440" y="3896436"/>
            <a:ext cx="1104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ГШ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32" name="Picture 8" descr="C:\Documents and Settings\Оксана Алексеевна\Рабочий стол\Новая папка (2)\3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508" y="6462"/>
            <a:ext cx="1212705" cy="171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C:\Documents and Settings\Оксана Алексеевна\Рабочий стол\Новая папка (2)\3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90" y="2193019"/>
            <a:ext cx="1143552" cy="162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C:\Documents and Settings\Оксана Алексеевна\Рабочий стол\Новая папка (2)\3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342" y="4062526"/>
            <a:ext cx="1203824" cy="170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C:\Documents and Settings\Оксана Алексеевна\Рабочий стол\Новая папка (2)\3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610" y="5124618"/>
            <a:ext cx="1268067" cy="179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Documents and Settings\Оксана Алексеевна\Рабочий стол\Новая папка (2)\3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830" y="159755"/>
            <a:ext cx="1401481" cy="180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Documents and Settings\Оксана Алексеевна\Рабочий стол\Новая папка (2)\3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593" y="2294982"/>
            <a:ext cx="1301839" cy="167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Documents and Settings\Оксана Алексеевна\Рабочий стол\Новая папка (2)\3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661" y="5124618"/>
            <a:ext cx="1322133" cy="16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25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125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12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12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125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125" decel="100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9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Оксана Алексеевна\Рабочий стол\Новая папка (2)\blesk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2561"/>
            <a:ext cx="6840760" cy="674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1194">
            <a:off x="7048758" y="2052302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82807">
            <a:off x="699780" y="1764270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78808">
            <a:off x="3804098" y="1025946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50555">
            <a:off x="431541" y="4125959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656">
            <a:off x="4216066" y="4611795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05942">
            <a:off x="6494631" y="352166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Documents and Settings\Оксана Алексеевна\Рабочий стол\Новая папка (2)\butterflies_4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1194">
            <a:off x="7048758" y="4054041"/>
            <a:ext cx="1368152" cy="12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54382" y="741517"/>
            <a:ext cx="1733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СТЛ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8808" y="2044005"/>
            <a:ext cx="1846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КРП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79105" y="2403171"/>
            <a:ext cx="1842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ЛВД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80136" y="3564418"/>
            <a:ext cx="1742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ДРБ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40922" y="4045502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ШНК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66406" y="3774554"/>
            <a:ext cx="18822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СПЛ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40148" y="1427908"/>
            <a:ext cx="1895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ГНП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05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Оксана Алексеевна\Рабочий стол\Новая папка (2)\blesk9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68" y="304995"/>
            <a:ext cx="4104456" cy="654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Оксана Алексеевна\Рабочий стол\Новая папка (2)\4541ca39cebcd62598dfe23788e58e9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0797">
            <a:off x="3035082" y="681279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ксана Алексеевна\Рабочий стол\Новая папка (2)\4541ca39cebcd62598dfe23788e58e9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0797">
            <a:off x="2231740" y="2936324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Оксана Алексеевна\Рабочий стол\Новая папка (2)\4541ca39cebcd62598dfe23788e58e9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0797">
            <a:off x="3634665" y="3178728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Оксана Алексеевна\Рабочий стол\Новая папка (2)\4541ca39cebcd62598dfe23788e58e9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0797">
            <a:off x="6072750" y="492975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Documents and Settings\Оксана Алексеевна\Рабочий стол\Новая папка (2)\4541ca39cebcd62598dfe23788e58e9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0797">
            <a:off x="6072751" y="17291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1229305"/>
            <a:ext cx="24216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АНЬ</a:t>
            </a:r>
            <a:endParaRPr lang="ru-RU" sz="60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46548" y="511023"/>
            <a:ext cx="210025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ИЛЬ</a:t>
            </a:r>
            <a:endParaRPr lang="ru-RU" sz="60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44272" y="3547535"/>
            <a:ext cx="18341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УТЬ</a:t>
            </a:r>
            <a:endParaRPr lang="ru-RU" sz="60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14177" y="5439783"/>
            <a:ext cx="214353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ПНЬ</a:t>
            </a:r>
            <a:endParaRPr lang="ru-RU" sz="60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44943" y="3750062"/>
            <a:ext cx="190468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ДРЬ</a:t>
            </a:r>
            <a:endParaRPr lang="ru-RU" sz="60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36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Оксана Алексеевна\Рабочий стол\Новая папка (2)\blesk16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252177"/>
            <a:ext cx="5608783" cy="659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61771" y="5327597"/>
            <a:ext cx="220124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38100">
                  <a:solidFill>
                    <a:srgbClr val="FFFF00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КТР</a:t>
            </a:r>
            <a:endParaRPr lang="ru-RU" sz="7200" b="1" cap="none" spc="0" dirty="0">
              <a:ln w="38100">
                <a:solidFill>
                  <a:srgbClr val="FFFF00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7" name="Picture 3" descr="C:\Documents and Settings\Оксана Алексеевна\Рабочий стол\Новая папка (2)\elfia-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76504"/>
            <a:ext cx="1528208" cy="158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Оксана Алексеевна\Рабочий стол\Новая папка (2)\elfia-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2177"/>
            <a:ext cx="1583666" cy="16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Оксана Алексеевна\Рабочий стол\Новая папка (2)\elfia-2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43" y="103449"/>
            <a:ext cx="1368152" cy="16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Documents and Settings\Оксана Алексеевна\Рабочий стол\Новая папка (2)\elfia-2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71" y="1617375"/>
            <a:ext cx="1368152" cy="16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Documents and Settings\Оксана Алексеевна\Рабочий стол\Новая папка (2)\elfia-2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313" y="2832277"/>
            <a:ext cx="1368152" cy="16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Documents and Settings\Оксана Алексеевна\Рабочий стол\Новая папка (2)\elfia-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-99392"/>
            <a:ext cx="1528208" cy="158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34788" y="884732"/>
            <a:ext cx="9412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О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60535" y="924340"/>
            <a:ext cx="8563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У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5988" y="1893959"/>
            <a:ext cx="5966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І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2763" y="2412439"/>
            <a:ext cx="91563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Я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76072" y="3012603"/>
            <a:ext cx="12747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Ю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00763" y="1212110"/>
            <a:ext cx="8611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Є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8" name="Picture 3" descr="C:\Documents and Settings\Оксана Алексеевна\Рабочий стол\Новая папка (2)\elfia-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497" y="2438266"/>
            <a:ext cx="1528208" cy="158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442748" y="2630245"/>
            <a:ext cx="84991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7620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Е</a:t>
            </a:r>
            <a:endParaRPr lang="ru-RU" sz="7200" b="1" cap="none" spc="0" dirty="0">
              <a:ln w="7620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9" name="Picture 5" descr="C:\Documents and Settings\Оксана Алексеевна\Рабочий стол\Новая папка (2)\elfia-25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82" y="4365104"/>
            <a:ext cx="3127244" cy="132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войная стрелка влево/вправо 1"/>
          <p:cNvSpPr/>
          <p:nvPr/>
        </p:nvSpPr>
        <p:spPr>
          <a:xfrm rot="5400000">
            <a:off x="2498436" y="3657622"/>
            <a:ext cx="3707236" cy="143058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право 19"/>
          <p:cNvSpPr/>
          <p:nvPr/>
        </p:nvSpPr>
        <p:spPr>
          <a:xfrm rot="6456150" flipV="1">
            <a:off x="3048073" y="3679816"/>
            <a:ext cx="3871526" cy="117097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4158009">
            <a:off x="1861464" y="3796568"/>
            <a:ext cx="3707236" cy="143058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войная стрелка влево/вправо 21"/>
          <p:cNvSpPr/>
          <p:nvPr/>
        </p:nvSpPr>
        <p:spPr>
          <a:xfrm rot="7229890" flipV="1">
            <a:off x="3548730" y="3922497"/>
            <a:ext cx="3577384" cy="1265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войная стрелка влево/вправо 22"/>
          <p:cNvSpPr/>
          <p:nvPr/>
        </p:nvSpPr>
        <p:spPr>
          <a:xfrm rot="2601325">
            <a:off x="1617890" y="4391030"/>
            <a:ext cx="3219581" cy="113685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 rot="7706784">
            <a:off x="4145888" y="4695782"/>
            <a:ext cx="1888184" cy="127416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 rot="4679867" flipV="1">
            <a:off x="3123335" y="4453512"/>
            <a:ext cx="2057265" cy="162648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22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8500"/>
                            </p:stCondLst>
                            <p:childTnLst>
                              <p:par>
                                <p:cTn id="78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1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  <p:bldP spid="13" grpId="0"/>
      <p:bldP spid="14" grpId="0"/>
      <p:bldP spid="15" grpId="0"/>
      <p:bldP spid="2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Оксана Алексеевна\Рабочий стол\Новая папка (2)\tarodux-drop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99" y="553662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Оксана Алексеевна\Рабочий стол\Новая папка (2)\tarodux-drop1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22" y="-133066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Оксана Алексеевна\Рабочий стол\Новая папка (2)\tarodux-drop1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51" y="3993226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Оксана Алексеевна\Рабочий стол\Новая папка (2)\tarodux-drop1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507" y="467098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Оксана Алексеевна\Рабочий стол\Новая папка (2)\tarodux-drop1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154" y="2657458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Documents and Settings\Оксана Алексеевна\Рабочий стол\Новая папка (2)\tarodux-drop1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998" y="3738060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Documents and Settings\Оксана Алексеевна\Рабочий стол\Новая папка (2)\tarodux-drop1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82" y="-87094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Оксана Алексеевна\Рабочий стол\Новая папка (2)\tarodux-drop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847" y="1554647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Оксана Алексеевна\Рабочий стол\Новая папка (2)\tarodux-drop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87" y="3738060"/>
            <a:ext cx="1905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9630" y="5690250"/>
            <a:ext cx="20826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МАК</a:t>
            </a:r>
            <a:endParaRPr lang="ru-RU" sz="7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03174" y="2367790"/>
            <a:ext cx="28536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ЛІЛЕЯ</a:t>
            </a: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1026" y="5614395"/>
            <a:ext cx="36984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99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КРОКУС</a:t>
            </a:r>
            <a:endParaRPr lang="ru-RU" sz="7200" b="1" cap="none" spc="0" dirty="0">
              <a:ln w="11430"/>
              <a:solidFill>
                <a:srgbClr val="99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5504" y="5511432"/>
            <a:ext cx="44935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МЕДУНКА</a:t>
            </a:r>
            <a:endParaRPr lang="ru-RU" sz="7200" b="1" cap="all" dirty="0">
              <a:ln w="9000" cmpd="sng">
                <a:solidFill>
                  <a:schemeClr val="accent4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23211" y="4489921"/>
            <a:ext cx="46923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ТЮЛЬПАН</a:t>
            </a:r>
            <a:endParaRPr lang="ru-RU" sz="7200" b="1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4446" y="3393062"/>
            <a:ext cx="468910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5715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КОНВАЛІЯ</a:t>
            </a:r>
            <a:endParaRPr lang="ru-RU" sz="7200" b="1" dirty="0">
              <a:ln w="5715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11960" y="1632927"/>
            <a:ext cx="30668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FF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БУЗОК</a:t>
            </a:r>
            <a:endParaRPr lang="ru-RU" sz="7200" b="1" cap="none" spc="0" dirty="0">
              <a:ln w="11430"/>
              <a:solidFill>
                <a:srgbClr val="FF33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9831" y="1705348"/>
            <a:ext cx="358303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ФІАЛКА</a:t>
            </a:r>
            <a:endParaRPr lang="ru-RU" sz="72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80387" y="2343434"/>
            <a:ext cx="46971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ПРОЛІСОК</a:t>
            </a:r>
            <a:endParaRPr lang="ru-RU" sz="7200" b="1" cap="none" spc="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522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0"/>
                            </p:stCondLst>
                            <p:childTnLst>
                              <p:par>
                                <p:cTn id="32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6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0"/>
                            </p:stCondLst>
                            <p:childTnLst>
                              <p:par>
                                <p:cTn id="50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000"/>
                            </p:stCondLst>
                            <p:childTnLst>
                              <p:par>
                                <p:cTn id="59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000"/>
                            </p:stCondLst>
                            <p:childTnLst>
                              <p:par>
                                <p:cTn id="68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0"/>
                            </p:stCondLst>
                            <p:childTnLst>
                              <p:par>
                                <p:cTn id="77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3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5" y="1799360"/>
            <a:ext cx="7848871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3800" b="1" cap="none" spc="0" dirty="0" smtClean="0">
                <a:ln w="11430"/>
                <a:blipFill>
                  <a:blip r:embed="rId3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РУТА</a:t>
            </a:r>
            <a:endParaRPr lang="ru-RU" sz="13800" b="1" cap="none" spc="0" dirty="0">
              <a:ln w="11430"/>
              <a:blipFill>
                <a:blip r:embed="rId3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015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2204864"/>
            <a:ext cx="568863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38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М‘ЯТА</a:t>
            </a:r>
            <a:endParaRPr lang="ru-RU" sz="138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981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2132855"/>
            <a:ext cx="59046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38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БУЗОК</a:t>
            </a:r>
            <a:endParaRPr lang="ru-RU" sz="138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3572093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6050" y="1772815"/>
            <a:ext cx="889248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КОНВАЛІЯ</a:t>
            </a:r>
          </a:p>
        </p:txBody>
      </p:sp>
    </p:spTree>
    <p:extLst>
      <p:ext uri="{BB962C8B-B14F-4D97-AF65-F5344CB8AC3E}">
        <p14:creationId xmlns:p14="http://schemas.microsoft.com/office/powerpoint/2010/main" val="1925965881"/>
      </p:ext>
    </p:extLst>
  </p:cSld>
  <p:clrMapOvr>
    <a:masterClrMapping/>
  </p:clrMapOvr>
  <p:transition spd="med"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060848"/>
            <a:ext cx="88924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11500" b="1" cap="none" spc="0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ПЕРВОЦВІТ</a:t>
            </a:r>
            <a:endParaRPr lang="ru-RU" sz="11500" b="1" cap="none" spc="0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4637829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242088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96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ПІДСНІЖНИК</a:t>
            </a:r>
            <a:endParaRPr lang="ru-RU" sz="96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73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988840"/>
            <a:ext cx="756084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ПРОЛІСОК</a:t>
            </a:r>
          </a:p>
        </p:txBody>
      </p:sp>
    </p:spTree>
    <p:extLst>
      <p:ext uri="{BB962C8B-B14F-4D97-AF65-F5344CB8AC3E}">
        <p14:creationId xmlns:p14="http://schemas.microsoft.com/office/powerpoint/2010/main" val="382183010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93" y="548680"/>
            <a:ext cx="85571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Підсніжник</a:t>
            </a:r>
            <a:r>
              <a:rPr lang="ru-RU" sz="40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– перша </a:t>
            </a:r>
            <a:r>
              <a:rPr lang="ru-RU" sz="4000" b="1" cap="none" spc="0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квітка</a:t>
            </a:r>
            <a:r>
              <a:rPr lang="ru-RU" sz="40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весни</a:t>
            </a:r>
            <a:r>
              <a:rPr lang="ru-RU" sz="40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367" y="1916832"/>
            <a:ext cx="88729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Вона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ніжна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тендітна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неповторна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spc="0" dirty="0">
              <a:ln w="11430">
                <a:solidFill>
                  <a:srgbClr val="7030A0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08410" y="3142029"/>
            <a:ext cx="45272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З‘являється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тоді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</a:t>
            </a:r>
            <a:endParaRPr lang="ru-RU" sz="4000" b="1" cap="none" spc="0" dirty="0">
              <a:ln w="11430">
                <a:solidFill>
                  <a:srgbClr val="7030A0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2" y="4221088"/>
            <a:ext cx="77155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оли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ще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земля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вкрита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снігом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spc="0" dirty="0">
              <a:ln w="11430">
                <a:solidFill>
                  <a:srgbClr val="7030A0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1788" y="5301208"/>
            <a:ext cx="84321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Вона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сповіщає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про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прихід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весни</a:t>
            </a:r>
            <a:r>
              <a:rPr lang="ru-RU" sz="40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spc="0" dirty="0">
              <a:ln w="11430">
                <a:solidFill>
                  <a:srgbClr val="7030A0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Оксана Алексеевна\Рабочий стол\Новая папка (2)\elfia-13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8775">
            <a:off x="-10551" y="2859"/>
            <a:ext cx="630889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Оксана Алексеевна\Рабочий стол\Новая папка (2)\elfia-13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8775">
            <a:off x="-91687" y="1390464"/>
            <a:ext cx="630889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Оксана Алексеевна\Рабочий стол\Новая папка (2)\elfia-13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8775">
            <a:off x="1873192" y="2706619"/>
            <a:ext cx="630889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Documents and Settings\Оксана Алексеевна\Рабочий стол\Новая папка (2)\elfia-13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8775">
            <a:off x="381768" y="3860269"/>
            <a:ext cx="630889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Documents and Settings\Оксана Алексеевна\Рабочий стол\Новая папка (2)\elfia-13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8775">
            <a:off x="87897" y="4888286"/>
            <a:ext cx="630889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Оксана Алексеевна\Рабочий стол\Новая папка (2)\elfia-14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674">
            <a:off x="8383464" y="14525"/>
            <a:ext cx="678457" cy="11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Documents and Settings\Оксана Алексеевна\Рабочий стол\Новая папка (2)\elfia-14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674">
            <a:off x="6496382" y="2672011"/>
            <a:ext cx="678457" cy="11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Documents and Settings\Оксана Алексеевна\Рабочий стол\Новая папка (2)\elfia-14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674">
            <a:off x="8125437" y="3692194"/>
            <a:ext cx="678457" cy="11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Documents and Settings\Оксана Алексеевна\Рабочий стол\Новая папка (2)\elfia-14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674">
            <a:off x="8383465" y="4774851"/>
            <a:ext cx="678457" cy="11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ocuments and Settings\Оксана Алексеевна\Рабочий стол\Новая папка (2)\elfia-14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674">
            <a:off x="8568234" y="1295327"/>
            <a:ext cx="678457" cy="11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68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1000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31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0"/>
                            </p:stCondLst>
                            <p:childTnLst>
                              <p:par>
                                <p:cTn id="44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0"/>
                            </p:stCondLst>
                            <p:childTnLst>
                              <p:par>
                                <p:cTn id="57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Оксана Алексеевна\Рабочий стол\Новая папка (2)\blesk19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027" y="1308839"/>
            <a:ext cx="5589236" cy="50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95999" y="215463"/>
            <a:ext cx="436369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МОЛОДЦІ!</a:t>
            </a:r>
            <a:endParaRPr lang="ru-RU" sz="6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46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glitter pattern="hexagon"/>
        <p:sndAc>
          <p:stSnd>
            <p:snd r:embed="rId2" name="applause.wav"/>
          </p:stSnd>
        </p:sndAc>
      </p:transition>
    </mc:Choice>
    <mc:Fallback xmlns="">
      <p:transition spd="slow" advClick="0" advTm="100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457</TotalTime>
  <Words>95</Words>
  <Application>Microsoft Office PowerPoint</Application>
  <PresentationFormat>Экран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Алексеевна</dc:creator>
  <cp:lastModifiedBy>Оксана Алексеевна</cp:lastModifiedBy>
  <cp:revision>49</cp:revision>
  <dcterms:created xsi:type="dcterms:W3CDTF">2013-03-24T10:41:23Z</dcterms:created>
  <dcterms:modified xsi:type="dcterms:W3CDTF">2013-04-01T18:07:28Z</dcterms:modified>
</cp:coreProperties>
</file>